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Презентация к уроку</a:t>
            </a:r>
            <a:br>
              <a:rPr lang="ru-RU" dirty="0" smtClean="0"/>
            </a:br>
            <a:r>
              <a:rPr lang="en-US" dirty="0" smtClean="0"/>
              <a:t>“</a:t>
            </a:r>
            <a:r>
              <a:rPr lang="ru-RU" dirty="0" smtClean="0"/>
              <a:t>здоровые дети в здоровой семье</a:t>
            </a:r>
            <a:r>
              <a:rPr lang="en-US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МКДОУ Д/С № 10  Г. </a:t>
            </a:r>
            <a:r>
              <a:rPr lang="ru-RU" sz="2800" dirty="0" smtClean="0"/>
              <a:t>О</a:t>
            </a:r>
            <a:r>
              <a:rPr lang="ru-RU" sz="2400" dirty="0" smtClean="0"/>
              <a:t>СТРОГОЖСКА    Воронежской области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                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            подготовила :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                   воспитатель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                   </a:t>
            </a:r>
            <a:r>
              <a:rPr lang="ru-RU" sz="2400" dirty="0" err="1" smtClean="0"/>
              <a:t>Олейникова</a:t>
            </a:r>
            <a:r>
              <a:rPr lang="ru-RU" sz="2400" dirty="0" smtClean="0"/>
              <a:t> Е.а.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                                   Г. Острогожск 2014 г.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</a:t>
            </a:r>
            <a:r>
              <a:rPr lang="ru-RU" sz="2400" dirty="0" smtClean="0"/>
              <a:t>Здоровье – главное жизненное благо</a:t>
            </a:r>
            <a:r>
              <a:rPr lang="en-US" sz="2400" dirty="0" smtClean="0"/>
              <a:t>”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3151237" cy="234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644008" y="2132856"/>
            <a:ext cx="38164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ЗДОРОВОМУ ВСЁ ЗДОРОВО.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</a:t>
            </a:r>
            <a:r>
              <a:rPr lang="ru-RU" sz="1100" dirty="0" smtClean="0"/>
              <a:t>НАРОДНАЯ ПОСЛОВИЦА.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r>
              <a:rPr lang="ru-RU" dirty="0" smtClean="0"/>
              <a:t>Актуальность данной темы обусловлена  потребностью государства  в  здоровой нации. В последнее время в нашей стране идёт активная работа  по формированию  здорового образа  жизни среди  населения.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	Мы  за  здоровый  образ  жизни .</a:t>
            </a: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2387484" cy="360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779912" y="1700808"/>
            <a:ext cx="46805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Задача государства – растить здоровых детей и продлевать жизнь своих граждан. Закон об образовании (ст.18)возлагает всю ответственность за воспитание детей на семью, все остальные социальные институты ,в том числе и дошкольные учреждения, призваны содействовать и дополнять семейную воспитательную деятельность.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		семья  и  детский  сад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Эффективными формами сотрудничества дошкольного учреждения с семьёй являются :							    1)Родительские собрания.						     2)Совместные физкультурные праздники, досуги, развлечения, дни здоровья.								   3)Домашние задания.						   4)Передача опыта семейного воспитания.				   5)Подбор методической литературы для родителей ( по организации физического воспитания в семье).					   6)Отображение проведённой работы на сайте </a:t>
            </a:r>
            <a:r>
              <a:rPr lang="ru-RU" sz="2000" dirty="0" err="1" smtClean="0"/>
              <a:t>д</a:t>
            </a:r>
            <a:r>
              <a:rPr lang="ru-RU" sz="2000" dirty="0" smtClean="0"/>
              <a:t>/сада.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	«Береги платье снова, а здоровье с </a:t>
            </a:r>
            <a:r>
              <a:rPr lang="ru-RU" sz="2400" dirty="0" err="1" smtClean="0"/>
              <a:t>молоду</a:t>
            </a:r>
            <a:r>
              <a:rPr lang="ru-RU" sz="2400" dirty="0" smtClean="0"/>
              <a:t>!»</a:t>
            </a:r>
            <a:endParaRPr lang="ru-RU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708920"/>
            <a:ext cx="4336890" cy="288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95536" y="1556792"/>
            <a:ext cx="41764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 целью сохранения и укрепления здоровья детей в семье, необходимо придерживаться следующих основных правил :		     1)</a:t>
            </a:r>
            <a:r>
              <a:rPr lang="ru-RU" sz="2000" dirty="0" smtClean="0"/>
              <a:t> </a:t>
            </a:r>
            <a:r>
              <a:rPr lang="ru-RU" sz="2000" dirty="0" smtClean="0"/>
              <a:t>рационально питаться ;             2) соблюдать режим дня ;              3) заниматься физическими упражнениями ;		     4) закалять свой организм ;           5) соблюдать личную гигиену ;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		« Здоровью цены нет.»</a:t>
            </a:r>
            <a:endParaRPr lang="ru-RU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861048"/>
            <a:ext cx="4148133" cy="281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55576" y="1484784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Здоровая семья – это семья, которая ведёт здоровый образ жизни , в которой присутствует здоровый психологический климат и духовная культура.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2996952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Здоровая семья – здоровая нация.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</TotalTime>
  <Words>144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              Презентация к уроку “здоровые дети в здоровой семье”   МКДОУ Д/С № 10  Г. ОСТРОГОЖСКА    Воронежской области                                                                                                                                           подготовила :                                                                     воспитатель                                                                     Олейникова Е.а.                                      Г. Острогожск 2014 г.                                                                   </vt:lpstr>
      <vt:lpstr>“Здоровье – главное жизненное благо”</vt:lpstr>
      <vt:lpstr> Мы  за  здоровый  образ  жизни .</vt:lpstr>
      <vt:lpstr>  семья  и  детский  сад</vt:lpstr>
      <vt:lpstr> «Береги платье снова, а здоровье с молоду!»</vt:lpstr>
      <vt:lpstr>  « Здоровью цены нет.»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Презентация к уроку “здоровые дети в здоровой семье”   МКДОУ Д/С № 10  Г. ОСТРОГОЖСКА    Воронежской области                                                                                                                                           подготовила :                                                                     воспитатель                                                                     Олейникова Е.а.       Г. Острогожск 2014                                                                    </dc:title>
  <dc:creator>Admin</dc:creator>
  <cp:lastModifiedBy>Admin</cp:lastModifiedBy>
  <cp:revision>9</cp:revision>
  <dcterms:created xsi:type="dcterms:W3CDTF">2014-02-26T16:31:48Z</dcterms:created>
  <dcterms:modified xsi:type="dcterms:W3CDTF">2014-03-02T16:08:22Z</dcterms:modified>
</cp:coreProperties>
</file>